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1D25"/>
    <a:srgbClr val="3652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>
      <p:cViewPr varScale="1">
        <p:scale>
          <a:sx n="121" d="100"/>
          <a:sy n="121" d="100"/>
        </p:scale>
        <p:origin x="7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748CD1-0069-9856-2D45-B60D539590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RO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CC8246-8FD2-AD79-E2C3-631A643944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R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0551F8-40AF-DA84-3B2C-E785E87F56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A39A1-CB85-4945-9436-F73DB6850FFB}" type="datetimeFigureOut">
              <a:rPr lang="en-RO" smtClean="0"/>
              <a:t>14.05.2026</a:t>
            </a:fld>
            <a:endParaRPr lang="en-R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539826-144C-96AB-21DB-C645311C5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35246E-AE98-494C-3DDF-0DC3366C2C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19C9-C0A6-F54C-AC57-C5D04823FA56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3348365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292E29-9F94-D4D9-EF47-34D62221F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RO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47DF83-CC55-E536-B6D1-57E13CDFC8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R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8DECBE-04DD-5532-A615-830FFF33F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A39A1-CB85-4945-9436-F73DB6850FFB}" type="datetimeFigureOut">
              <a:rPr lang="en-RO" smtClean="0"/>
              <a:t>14.05.2026</a:t>
            </a:fld>
            <a:endParaRPr lang="en-R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D9FBFD-9127-141E-C77C-F4D5303B58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2C134B-7E13-A6BE-230D-E12D3CCFF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19C9-C0A6-F54C-AC57-C5D04823FA56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815814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381D3-F718-C677-4244-5F9082005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RO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A15E4B-AB8A-91C2-08E0-E33DC27231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DB39CF-BDA2-DFF7-87F4-CC537C531F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A39A1-CB85-4945-9436-F73DB6850FFB}" type="datetimeFigureOut">
              <a:rPr lang="en-RO" smtClean="0"/>
              <a:t>14.05.2026</a:t>
            </a:fld>
            <a:endParaRPr lang="en-R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5EAED2-7D67-E8F0-35EA-D7DCA7C569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3BB924-E702-415D-FED2-59288D2BB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19C9-C0A6-F54C-AC57-C5D04823FA56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3102140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F5E8E1-E173-FC9B-97DB-099935131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RO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CA8A49-057A-D480-FBEE-BB72E5A5B1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RO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42C366-D05C-A476-3A1B-916A1BC5F1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RO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ED4C8B-A404-765B-F00E-4EAEF0F1A8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A39A1-CB85-4945-9436-F73DB6850FFB}" type="datetimeFigureOut">
              <a:rPr lang="en-RO" smtClean="0"/>
              <a:t>14.05.2026</a:t>
            </a:fld>
            <a:endParaRPr lang="en-RO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966FDD-AAD7-D5FB-64CE-1930D4843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3A93C9-76C0-723B-B0E5-18F517334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19C9-C0A6-F54C-AC57-C5D04823FA56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1716683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C845F5-2159-AC7D-AD29-695FA8AB23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RO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640CF1-FB49-EC93-BB91-BAFEAEA674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2C6718-45F6-8A33-7CED-819DBC2B89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RO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95DAB5-6DFA-771A-F1FD-063B61DC8C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6B1F35-0CB3-1044-39C4-76FDA5444A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RO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D3B6509-585A-27EE-EBFF-A23B57CF0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A39A1-CB85-4945-9436-F73DB6850FFB}" type="datetimeFigureOut">
              <a:rPr lang="en-RO" smtClean="0"/>
              <a:t>14.05.2026</a:t>
            </a:fld>
            <a:endParaRPr lang="en-RO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F03A938-A6D1-787C-A6AF-B03EB4B01C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420911D-D4F9-66ED-7A4F-8FE1C79D7F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19C9-C0A6-F54C-AC57-C5D04823FA56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2893945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78E797-A168-92C6-7080-75B6186418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RO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33F849-52BB-A715-EFE7-B9BCDFEF5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A39A1-CB85-4945-9436-F73DB6850FFB}" type="datetimeFigureOut">
              <a:rPr lang="en-RO" smtClean="0"/>
              <a:t>14.05.2026</a:t>
            </a:fld>
            <a:endParaRPr lang="en-RO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91DB119-CFC8-7858-0AED-2134BED5F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4D517B-4F57-A6AF-BB5C-BA2AFAAFE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19C9-C0A6-F54C-AC57-C5D04823FA56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1252476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8093DA0-6E8B-661E-C715-40896CCBC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A39A1-CB85-4945-9436-F73DB6850FFB}" type="datetimeFigureOut">
              <a:rPr lang="en-RO" smtClean="0"/>
              <a:t>14.05.2026</a:t>
            </a:fld>
            <a:endParaRPr lang="en-RO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13F520A-ACD7-0A9A-186D-125A542248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FFEF60-22D6-9FA8-55C4-11A20DD4E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19C9-C0A6-F54C-AC57-C5D04823FA56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30356196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9D8F8E-DD05-CA9C-4C4B-EB9201C5B3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RO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061C00-6066-269F-C7EF-AA2446F614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RO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1BF852-8AD5-56AF-F917-AEE271A41D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831999-6CEB-4972-8979-3D1D57E56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A39A1-CB85-4945-9436-F73DB6850FFB}" type="datetimeFigureOut">
              <a:rPr lang="en-RO" smtClean="0"/>
              <a:t>14.05.2026</a:t>
            </a:fld>
            <a:endParaRPr lang="en-RO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419DC6-B669-10C4-2DF3-CCD714DE3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6051A9-197C-7138-CE4D-B2B2922E29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19C9-C0A6-F54C-AC57-C5D04823FA56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3268760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1CDB0B-0684-B598-3BCD-3998A7AD74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RO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5FB8A56-B43F-E88D-EC6A-9B0CF5EBA0B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RO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FE89F7-1892-49D0-774D-FD1C75CFC0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8981D-08D3-DAF5-6EC2-55FA9F090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A39A1-CB85-4945-9436-F73DB6850FFB}" type="datetimeFigureOut">
              <a:rPr lang="en-RO" smtClean="0"/>
              <a:t>14.05.2026</a:t>
            </a:fld>
            <a:endParaRPr lang="en-RO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0F2D94-96A8-81F0-4434-569A67C4B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CA4AE5-A8EA-F356-44F0-69E8DE436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19C9-C0A6-F54C-AC57-C5D04823FA56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2882728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4E7A78-CC2C-AEB0-0232-8854A226D7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RO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6DCFDE-CC5C-C5F7-1251-C3B5930C88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R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7592A6-EFA3-25CD-6C4F-18C92EBC97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A39A1-CB85-4945-9436-F73DB6850FFB}" type="datetimeFigureOut">
              <a:rPr lang="en-RO" smtClean="0"/>
              <a:t>14.05.2026</a:t>
            </a:fld>
            <a:endParaRPr lang="en-R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1EEFC8-FB28-314E-5743-CD9E75443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E029FA-E1F4-79DB-D79B-6090E9F38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19C9-C0A6-F54C-AC57-C5D04823FA56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2529080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92EFE0A-518E-7657-AF57-75B63F6F7A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RO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CBCF9E-2A1A-A84A-4275-D76C16D67F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R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6A8A98-0210-ADCB-04F7-E0C8782FB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A39A1-CB85-4945-9436-F73DB6850FFB}" type="datetimeFigureOut">
              <a:rPr lang="en-RO" smtClean="0"/>
              <a:t>14.05.2026</a:t>
            </a:fld>
            <a:endParaRPr lang="en-R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06F180-EBBD-3AF9-8043-6471771A34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R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7DA8E5-FCF3-4A81-A4EA-FEF32A601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E519C9-C0A6-F54C-AC57-C5D04823FA56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3456985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BA6BE9A-278F-0D66-B06A-DDE0146F0A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RO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12183E-4F93-C973-58E9-368435139F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RO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8D0E9C-E20B-CB9F-2F38-1273E15C01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DA39A1-CB85-4945-9436-F73DB6850FFB}" type="datetimeFigureOut">
              <a:rPr lang="en-RO" smtClean="0"/>
              <a:t>14.05.2026</a:t>
            </a:fld>
            <a:endParaRPr lang="en-RO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AF0D9C-E235-B98F-ADA4-9E98169D80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R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A0AF37-DBD4-CA2D-A5A3-E236B3218F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E519C9-C0A6-F54C-AC57-C5D04823FA56}" type="slidenum">
              <a:rPr lang="en-RO" smtClean="0"/>
              <a:t>‹#›</a:t>
            </a:fld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2529311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E2ED951-785E-7C48-9A69-7046F05609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91A5004-B9A3-8150-6C0A-2B2FC5CBBA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6027" y="3473669"/>
            <a:ext cx="9144000" cy="1613338"/>
          </a:xfrm>
        </p:spPr>
        <p:txBody>
          <a:bodyPr anchor="t">
            <a:normAutofit/>
          </a:bodyPr>
          <a:lstStyle/>
          <a:p>
            <a:pPr algn="l"/>
            <a:r>
              <a:rPr lang="en-RO" sz="4600" dirty="0">
                <a:solidFill>
                  <a:srgbClr val="EB1D25"/>
                </a:solidFill>
                <a:latin typeface="Georgia" panose="02040502050405020303" pitchFamily="18" charset="0"/>
              </a:rPr>
              <a:t>Document title, document</a:t>
            </a:r>
            <a:br>
              <a:rPr lang="en-RO" sz="4600" dirty="0">
                <a:solidFill>
                  <a:srgbClr val="EB1D25"/>
                </a:solidFill>
                <a:latin typeface="Georgia" panose="02040502050405020303" pitchFamily="18" charset="0"/>
              </a:rPr>
            </a:br>
            <a:r>
              <a:rPr lang="en-RO" sz="4600" dirty="0">
                <a:solidFill>
                  <a:srgbClr val="EB1D25"/>
                </a:solidFill>
                <a:latin typeface="Georgia" panose="02040502050405020303" pitchFamily="18" charset="0"/>
              </a:rPr>
              <a:t>title, document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9B993B-8568-1E83-06A0-A402E35681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6027" y="5367776"/>
            <a:ext cx="9144000" cy="412914"/>
          </a:xfrm>
        </p:spPr>
        <p:txBody>
          <a:bodyPr>
            <a:normAutofit lnSpcReduction="10000"/>
          </a:bodyPr>
          <a:lstStyle/>
          <a:p>
            <a:pPr algn="l"/>
            <a:r>
              <a:rPr lang="en-GB" dirty="0">
                <a:solidFill>
                  <a:srgbClr val="3652A1"/>
                </a:solidFill>
                <a:latin typeface="Georgia" panose="02040502050405020303" pitchFamily="18" charset="0"/>
              </a:rPr>
              <a:t>S</a:t>
            </a:r>
            <a:r>
              <a:rPr lang="en-RO" dirty="0">
                <a:solidFill>
                  <a:srgbClr val="3652A1"/>
                </a:solidFill>
                <a:latin typeface="Georgia" panose="02040502050405020303" pitchFamily="18" charset="0"/>
              </a:rPr>
              <a:t>ubtitle / Name</a:t>
            </a:r>
          </a:p>
        </p:txBody>
      </p:sp>
    </p:spTree>
    <p:extLst>
      <p:ext uri="{BB962C8B-B14F-4D97-AF65-F5344CB8AC3E}">
        <p14:creationId xmlns:p14="http://schemas.microsoft.com/office/powerpoint/2010/main" val="15325017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D56DEBA-909F-0885-1E62-29D20D5735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BB04FC6-E55F-0544-D9D6-35EFF14144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579" y="651641"/>
            <a:ext cx="10993821" cy="5087007"/>
          </a:xfrm>
        </p:spPr>
        <p:txBody>
          <a:bodyPr anchor="t"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2600" dirty="0">
                <a:solidFill>
                  <a:srgbClr val="EB1D25"/>
                </a:solidFill>
                <a:latin typeface="Georgia" panose="02040502050405020303" pitchFamily="18" charset="0"/>
              </a:rPr>
              <a:t>Mauris </a:t>
            </a:r>
            <a:r>
              <a:rPr lang="en-GB" sz="2600" dirty="0" err="1">
                <a:solidFill>
                  <a:srgbClr val="EB1D25"/>
                </a:solidFill>
                <a:latin typeface="Georgia" panose="02040502050405020303" pitchFamily="18" charset="0"/>
              </a:rPr>
              <a:t>ullamcorper</a:t>
            </a:r>
            <a:r>
              <a:rPr lang="en-GB" sz="2600" dirty="0">
                <a:solidFill>
                  <a:srgbClr val="EB1D25"/>
                </a:solidFill>
                <a:latin typeface="Georgia" panose="02040502050405020303" pitchFamily="18" charset="0"/>
              </a:rPr>
              <a:t> </a:t>
            </a:r>
            <a:r>
              <a:rPr lang="en-GB" sz="2600" dirty="0" err="1">
                <a:solidFill>
                  <a:srgbClr val="EB1D25"/>
                </a:solidFill>
                <a:latin typeface="Georgia" panose="02040502050405020303" pitchFamily="18" charset="0"/>
              </a:rPr>
              <a:t>neque</a:t>
            </a:r>
            <a:r>
              <a:rPr lang="en-GB" sz="2600" dirty="0">
                <a:solidFill>
                  <a:srgbClr val="EB1D25"/>
                </a:solidFill>
                <a:latin typeface="Georgia" panose="02040502050405020303" pitchFamily="18" charset="0"/>
              </a:rPr>
              <a:t> </a:t>
            </a:r>
            <a:r>
              <a:rPr lang="en-GB" sz="2600" dirty="0" err="1">
                <a:solidFill>
                  <a:srgbClr val="EB1D25"/>
                </a:solidFill>
                <a:latin typeface="Georgia" panose="02040502050405020303" pitchFamily="18" charset="0"/>
              </a:rPr>
              <a:t>metus</a:t>
            </a:r>
            <a:r>
              <a:rPr lang="en-GB" sz="2600" dirty="0">
                <a:solidFill>
                  <a:srgbClr val="EB1D25"/>
                </a:solidFill>
                <a:latin typeface="Georgia" panose="02040502050405020303" pitchFamily="18" charset="0"/>
              </a:rPr>
              <a:t>. 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Donec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quis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accumsan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tellus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. Nunc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sollicitudin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luctus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sapien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,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scelerisque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egestas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 lorem. Duis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pellentesque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 pulvinar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mattis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. Sed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bibendum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porttitor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turpis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, a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interdum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nibh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volutpat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 id. Donec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tincidunt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 ex non ante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consectetur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, a maximus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mauris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 dictum. </a:t>
            </a:r>
            <a:br>
              <a:rPr lang="en-GB" sz="2600" dirty="0">
                <a:latin typeface="Georgia" panose="02040502050405020303" pitchFamily="18" charset="0"/>
              </a:rPr>
            </a:br>
            <a:br>
              <a:rPr lang="en-GB" sz="2600" dirty="0">
                <a:latin typeface="Georgia" panose="02040502050405020303" pitchFamily="18" charset="0"/>
              </a:rPr>
            </a:br>
            <a:r>
              <a:rPr lang="en-GB" sz="2600" dirty="0" err="1">
                <a:solidFill>
                  <a:srgbClr val="EB1D25"/>
                </a:solidFill>
                <a:latin typeface="Georgia" panose="02040502050405020303" pitchFamily="18" charset="0"/>
              </a:rPr>
              <a:t>Suspendisse</a:t>
            </a:r>
            <a:r>
              <a:rPr lang="en-GB" sz="2600" dirty="0">
                <a:solidFill>
                  <a:srgbClr val="EB1D25"/>
                </a:solidFill>
                <a:latin typeface="Georgia" panose="02040502050405020303" pitchFamily="18" charset="0"/>
              </a:rPr>
              <a:t> </a:t>
            </a:r>
            <a:r>
              <a:rPr lang="en-GB" sz="2600" dirty="0" err="1">
                <a:solidFill>
                  <a:srgbClr val="EB1D25"/>
                </a:solidFill>
                <a:latin typeface="Georgia" panose="02040502050405020303" pitchFamily="18" charset="0"/>
              </a:rPr>
              <a:t>potenti</a:t>
            </a:r>
            <a:r>
              <a:rPr lang="en-GB" sz="2600" dirty="0">
                <a:solidFill>
                  <a:srgbClr val="EB1D25"/>
                </a:solidFill>
                <a:latin typeface="Georgia" panose="02040502050405020303" pitchFamily="18" charset="0"/>
              </a:rPr>
              <a:t>. 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Cras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condimentum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bibendum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diam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,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eget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vehicula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nibh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 tempus nec. In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euismod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 cursus ligula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vel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laoreet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. Proin a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scelerisque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felis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.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Quisque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malesuada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suscipit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nibh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,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tincidunt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laoreet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 </a:t>
            </a:r>
            <a:r>
              <a:rPr lang="en-GB" sz="2600" dirty="0" err="1">
                <a:solidFill>
                  <a:srgbClr val="3652A1"/>
                </a:solidFill>
                <a:latin typeface="Georgia" panose="02040502050405020303" pitchFamily="18" charset="0"/>
              </a:rPr>
              <a:t>elit</a:t>
            </a:r>
            <a:r>
              <a:rPr lang="en-GB" sz="2600" dirty="0">
                <a:solidFill>
                  <a:srgbClr val="3652A1"/>
                </a:solidFill>
                <a:latin typeface="Georgia" panose="02040502050405020303" pitchFamily="18" charset="0"/>
              </a:rPr>
              <a:t> dictum et.</a:t>
            </a:r>
            <a:endParaRPr lang="en-RO" sz="2600" dirty="0">
              <a:solidFill>
                <a:srgbClr val="3652A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6292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E8FCACB-2482-21C4-5F07-BD2C4F3EE1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80C9751-04D0-8B8C-9DBF-4FD807F418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8"/>
            <a:ext cx="10515600" cy="1325563"/>
          </a:xfrm>
        </p:spPr>
        <p:txBody>
          <a:bodyPr>
            <a:normAutofit/>
          </a:bodyPr>
          <a:lstStyle/>
          <a:p>
            <a:r>
              <a:rPr lang="en-RO" sz="3100" dirty="0">
                <a:solidFill>
                  <a:srgbClr val="EB1D25"/>
                </a:solidFill>
                <a:latin typeface="Georgia" panose="02040502050405020303" pitchFamily="18" charset="0"/>
              </a:rPr>
              <a:t>Thank </a:t>
            </a:r>
            <a:r>
              <a:rPr lang="en-RO" sz="3100">
                <a:solidFill>
                  <a:srgbClr val="EB1D25"/>
                </a:solidFill>
                <a:latin typeface="Georgia" panose="02040502050405020303" pitchFamily="18" charset="0"/>
              </a:rPr>
              <a:t>you message.</a:t>
            </a:r>
            <a:endParaRPr lang="en-RO" sz="3100" dirty="0">
              <a:solidFill>
                <a:srgbClr val="EB1D25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503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CE836746-271F-264A-8294-09B2CF036568}" vid="{65CCCD17-C331-9C4F-BFC3-F98EE7E6B17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103</Words>
  <Application>Microsoft Macintosh PowerPoint</Application>
  <PresentationFormat>Widescreen</PresentationFormat>
  <Paragraphs>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Georgia</vt:lpstr>
      <vt:lpstr>Office Theme</vt:lpstr>
      <vt:lpstr>Document title, document title, document title</vt:lpstr>
      <vt:lpstr>Mauris ullamcorper neque metus. Donec quis accumsan tellus. Nunc sollicitudin luctus sapien, scelerisque egestas lorem. Duis pellentesque pulvinar mattis. Sed bibendum porttitor turpis, a interdum nibh volutpat id. Donec tincidunt ex non ante consectetur, a maximus mauris dictum.   Suspendisse potenti. Cras condimentum bibendum diam, eget vehicula nibh tempus nec. In euismod cursus ligula vel laoreet. Proin a scelerisque felis. Quisque malesuada suscipit nibh, tincidunt laoreet elit dictum et.</vt:lpstr>
      <vt:lpstr>Thank you message.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Ramo Bărbos</dc:creator>
  <cp:lastModifiedBy>Ramo Bărbos</cp:lastModifiedBy>
  <cp:revision>1</cp:revision>
  <dcterms:created xsi:type="dcterms:W3CDTF">2026-05-14T15:36:23Z</dcterms:created>
  <dcterms:modified xsi:type="dcterms:W3CDTF">2026-05-14T15:37:43Z</dcterms:modified>
</cp:coreProperties>
</file>